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2" r:id="rId5"/>
    <p:sldId id="261" r:id="rId6"/>
    <p:sldId id="263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88"/>
  </p:normalViewPr>
  <p:slideViewPr>
    <p:cSldViewPr snapToGrid="0" snapToObjects="1">
      <p:cViewPr>
        <p:scale>
          <a:sx n="60" d="100"/>
          <a:sy n="60" d="100"/>
        </p:scale>
        <p:origin x="1352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D05B33-18F1-1448-A46F-5F8AC3B8F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E50A469-C48A-F74B-9106-76793B95D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9B7716-3AF6-6F46-95A5-270591962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0BE8C7-1D0B-C442-9AC7-7BEC8F1D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09FBF4-C642-3A47-91F0-7EC2E8B2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76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C0C44-44E8-304A-96FA-C7BE7FDD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4DA73A-BE6C-2049-930A-D9F6EFC9C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3E65A3-474C-6249-8E0E-E1D6B0A9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87BD3F-2A70-F046-94C4-10D68671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2D7714-4480-9D43-B6FC-468635CC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91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1C42E97-9C19-2444-91FF-DF41A7A3F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4CE1CF-38B4-BA47-A516-5886167A7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82F44F-537E-D742-BD69-9104B683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FABBCF-9F19-BE40-8630-89FF5B476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501E02-6C16-9F49-9745-FDAE21252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061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7B38F3-26EA-4340-8F8A-F2E88456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74D496-997E-A543-99B6-FEACDF677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50B9188-EC45-FE43-B569-32BDDDFC5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D18062-BE69-8844-A563-86FA400E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6D9377-039F-F444-828F-00534271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455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2E585D-ABAC-0E49-A8B5-687F6E88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0BF3591-1075-CB4F-84EA-A055BEE02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7140DF-6DD7-9F40-AAD0-3D06E6CA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9EF54A-5CEE-2E42-88DC-03FB9C7AC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17B055-07FA-3C4A-B58B-285869BA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859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E7E089-5F1A-5640-873B-4A0A5230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D58E2F-7E56-7A4D-BC54-FB2D28FC1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21A2EE9-96DC-AF4D-B42B-013A02AEF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97EAA3-580B-0E46-AB64-C0EFF7D4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511CD26-C622-EE4D-9827-CE3898FD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1246893-A299-E149-B816-6BC1F3C0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440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4037F5-5F1D-A542-90A1-36A497529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CE8F51-969F-D247-8A16-B681878DA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84F7C52-4DA1-134F-9F0B-41B66E683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3AB9203-1864-D24C-BCD1-DB41FEF7F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F2832E3-4202-4F4A-A3BF-0D438B1F3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4DE205C-7DC9-EC4C-AC48-E312DCDC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74FC5D6-FF5F-6944-8BB8-25207C91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D1DDF2-D419-2F48-843B-B51529C3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351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917D8F-AA2F-2342-92B2-46811E36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517CAFA-02DA-2746-9477-16205DF1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220BFE-67B0-0E45-874B-8757DAE9E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DAA66F2-09AC-0641-89DB-4BC6A285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72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C3F9EA8-96A7-2C4B-A01A-226270EE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D78ECC0-946E-0E45-937D-7A48BF25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D455C6-D9D6-8745-B170-FD7E3869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799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CC46AC-D9ED-9D48-ACC5-68DD7F2A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9A2D79-8A2D-1B49-9D79-79345724E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22EA91-29A1-1747-870B-13BDF1DB5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F0ADF2-C462-0044-A528-7DF57D384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1364D01-2A08-4343-AF25-5ED276F6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B52E9C-66F1-9B49-8BCC-64B70B5E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07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E6DE96-F84B-AC4B-8531-F60E5570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16A41B8-BA2A-1540-A6C4-BC82C759E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FF7156-D0AF-A442-821A-A92131B9A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388308-1787-B34A-882F-3961AF28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A2B124-F200-364C-B198-1D4CA31F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4F091B-121F-DA48-91D4-1236A464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13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3213A41-B4E0-6946-805F-47E8E0CD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64EB59-4079-3E48-B6D0-247F2F72E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5057DB-58D6-D04B-8BB8-2A029018C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CB07D-410C-D842-84C9-B7DF66668FA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2E30E8-302C-CB43-BB4E-C9F7CDD90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C58B5B-C311-6245-83CC-28FA51BDA9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02C55-42F5-A143-9643-0742C1A468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146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5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Freeform: Shape 6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6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B354EB-CDC0-7449-B47F-EAA055C8C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it-IT" sz="3300" b="1" dirty="0">
                <a:solidFill>
                  <a:srgbClr val="080808"/>
                </a:solidFill>
              </a:rPr>
              <a:t>MHW3</a:t>
            </a:r>
            <a:br>
              <a:rPr lang="it-IT" sz="3300" dirty="0">
                <a:solidFill>
                  <a:srgbClr val="080808"/>
                </a:solidFill>
              </a:rPr>
            </a:br>
            <a:r>
              <a:rPr lang="it-IT" sz="3300" dirty="0">
                <a:solidFill>
                  <a:srgbClr val="080808"/>
                </a:solidFill>
              </a:rPr>
              <a:t>ICS – Paolo Vasta</a:t>
            </a:r>
            <a:br>
              <a:rPr lang="it-IT" sz="3300" dirty="0">
                <a:solidFill>
                  <a:srgbClr val="080808"/>
                </a:solidFill>
              </a:rPr>
            </a:br>
            <a:r>
              <a:rPr lang="it-IT" sz="3300" dirty="0">
                <a:solidFill>
                  <a:srgbClr val="080808"/>
                </a:solidFill>
              </a:rPr>
              <a:t>Damiano Gammino </a:t>
            </a:r>
            <a:br>
              <a:rPr lang="it-IT" sz="3300" dirty="0">
                <a:solidFill>
                  <a:srgbClr val="080808"/>
                </a:solidFill>
              </a:rPr>
            </a:br>
            <a:r>
              <a:rPr lang="it-IT" sz="3300" dirty="0">
                <a:solidFill>
                  <a:srgbClr val="080808"/>
                </a:solidFill>
              </a:rPr>
              <a:t>(O46002074)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52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2DC52-405C-B24A-8632-649390C3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15836" cy="909493"/>
          </a:xfrm>
        </p:spPr>
        <p:txBody>
          <a:bodyPr>
            <a:normAutofit/>
          </a:bodyPr>
          <a:lstStyle/>
          <a:p>
            <a:r>
              <a:rPr lang="it-IT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N.1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3FEFC49-6700-CC47-A980-60EDF93D9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7961" y="1295400"/>
            <a:ext cx="7228660" cy="4351338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37BD83-F0B4-6F47-A0E0-B7FF7CF7A441}"/>
              </a:ext>
            </a:extLst>
          </p:cNvPr>
          <p:cNvSpPr txBox="1"/>
          <p:nvPr/>
        </p:nvSpPr>
        <p:spPr>
          <a:xfrm>
            <a:off x="886692" y="1717964"/>
            <a:ext cx="3091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prima API aggiunta, utile alla creazione di blocchi in cui verranno visualizzate le notizie più recenti in ambito scolastico, richiede una autenticazione tramite API </a:t>
            </a:r>
            <a:r>
              <a:rPr lang="it-IT" dirty="0" err="1"/>
              <a:t>key</a:t>
            </a:r>
            <a:r>
              <a:rPr lang="it-IT" dirty="0"/>
              <a:t>.</a:t>
            </a:r>
          </a:p>
          <a:p>
            <a:r>
              <a:rPr lang="it-IT" dirty="0"/>
              <a:t>Oltre a titolo e descrizione, verranno caricate la relativa immagine dell’articolo e la data di pubblicazione posizionata sopra l’immagine.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301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1924206-FE5F-114D-9355-FC973F7B6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541" y="1524000"/>
            <a:ext cx="6426026" cy="4351338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0A9AD147-19A8-6845-9332-DF25B365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44787" cy="1158875"/>
          </a:xfrm>
        </p:spPr>
        <p:txBody>
          <a:bodyPr>
            <a:normAutofit/>
          </a:bodyPr>
          <a:lstStyle/>
          <a:p>
            <a:r>
              <a:rPr lang="it-IT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N.1</a:t>
            </a:r>
          </a:p>
        </p:txBody>
      </p:sp>
    </p:spTree>
    <p:extLst>
      <p:ext uri="{BB962C8B-B14F-4D97-AF65-F5344CB8AC3E}">
        <p14:creationId xmlns:p14="http://schemas.microsoft.com/office/powerpoint/2010/main" val="235194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099862D0-DDC0-294F-B5CC-EDEC3162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 N.1  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319CF31-04A7-3942-A418-06AE348D6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40" r="-2" b="23539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p:sp>
        <p:nvSpPr>
          <p:cNvPr id="35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4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2753780-BAB1-AF40-B364-927DAA85DD59}"/>
              </a:ext>
            </a:extLst>
          </p:cNvPr>
          <p:cNvSpPr txBox="1">
            <a:spLocks/>
          </p:cNvSpPr>
          <p:nvPr/>
        </p:nvSpPr>
        <p:spPr>
          <a:xfrm>
            <a:off x="574729" y="380623"/>
            <a:ext cx="2015836" cy="90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N.2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298C2D-8879-D84D-A371-5FF47C79E296}"/>
              </a:ext>
            </a:extLst>
          </p:cNvPr>
          <p:cNvSpPr txBox="1"/>
          <p:nvPr/>
        </p:nvSpPr>
        <p:spPr>
          <a:xfrm>
            <a:off x="650412" y="1859339"/>
            <a:ext cx="27907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seconda API implementata, carica nella mia </a:t>
            </a:r>
            <a:r>
              <a:rPr lang="it-IT" dirty="0" err="1"/>
              <a:t>HomePage</a:t>
            </a:r>
            <a:r>
              <a:rPr lang="it-IT" dirty="0"/>
              <a:t> una mappa interattiva estrapolata da Microsoft </a:t>
            </a:r>
            <a:r>
              <a:rPr lang="it-IT" dirty="0" err="1"/>
              <a:t>Maps</a:t>
            </a:r>
            <a:r>
              <a:rPr lang="it-IT" dirty="0"/>
              <a:t>, che permette di vedere la posizione precisa dell’istituto. Vi è inoltre la possibilità di utilizzare la mappa satellitare oltre alla classica mappa stradale.</a:t>
            </a: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289826-DEFB-E743-97A5-3AE7BAC2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848" y="1068572"/>
            <a:ext cx="6663291" cy="47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9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B4DB45F-BDF2-BE42-8A9D-DE82790D5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2" b="-3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69F0046-2C8A-0440-8F07-C771643A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 N.2  </a:t>
            </a:r>
          </a:p>
        </p:txBody>
      </p:sp>
    </p:spTree>
    <p:extLst>
      <p:ext uri="{BB962C8B-B14F-4D97-AF65-F5344CB8AC3E}">
        <p14:creationId xmlns:p14="http://schemas.microsoft.com/office/powerpoint/2010/main" val="4237969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125</Words>
  <Application>Microsoft Macintosh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Tema di Office</vt:lpstr>
      <vt:lpstr>MHW3 ICS – Paolo Vasta Damiano Gammino  (O46002074)</vt:lpstr>
      <vt:lpstr>API N.1</vt:lpstr>
      <vt:lpstr>API N.1</vt:lpstr>
      <vt:lpstr>API N.1  </vt:lpstr>
      <vt:lpstr>Presentazione standard di PowerPoint</vt:lpstr>
      <vt:lpstr>API N.2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MHW3 ICS – Paolo Vasta Damiano Gammino  (O46002074)</dc:title>
  <dc:creator>DAMIANO GAMMINO</dc:creator>
  <cp:lastModifiedBy>DAMIANO GAMMINO</cp:lastModifiedBy>
  <cp:revision>5</cp:revision>
  <dcterms:created xsi:type="dcterms:W3CDTF">2021-04-26T18:55:00Z</dcterms:created>
  <dcterms:modified xsi:type="dcterms:W3CDTF">2021-04-26T19:44:25Z</dcterms:modified>
</cp:coreProperties>
</file>